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1" r:id="rId3"/>
    <p:sldId id="285" r:id="rId4"/>
    <p:sldId id="278" r:id="rId5"/>
    <p:sldId id="290" r:id="rId6"/>
    <p:sldId id="261" r:id="rId7"/>
    <p:sldId id="273" r:id="rId8"/>
    <p:sldId id="279" r:id="rId9"/>
    <p:sldId id="260" r:id="rId10"/>
    <p:sldId id="259" r:id="rId11"/>
    <p:sldId id="264" r:id="rId12"/>
    <p:sldId id="293" r:id="rId13"/>
    <p:sldId id="263" r:id="rId14"/>
    <p:sldId id="265" r:id="rId15"/>
    <p:sldId id="288" r:id="rId16"/>
    <p:sldId id="294" r:id="rId17"/>
    <p:sldId id="280" r:id="rId18"/>
    <p:sldId id="282" r:id="rId19"/>
    <p:sldId id="283" r:id="rId20"/>
    <p:sldId id="284" r:id="rId21"/>
    <p:sldId id="277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=""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86" autoAdjust="0"/>
  </p:normalViewPr>
  <p:slideViewPr>
    <p:cSldViewPr snapToGrid="0">
      <p:cViewPr varScale="1">
        <p:scale>
          <a:sx n="99" d="100"/>
          <a:sy n="99" d="100"/>
        </p:scale>
        <p:origin x="-30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11/03/2022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57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Trasnformation</a:t>
            </a:r>
            <a:r>
              <a:rPr lang="fr-FR" dirty="0" smtClean="0"/>
              <a:t> en </a:t>
            </a:r>
            <a:r>
              <a:rPr lang="fr-FR" dirty="0" err="1" smtClean="0"/>
              <a:t>json</a:t>
            </a:r>
            <a:r>
              <a:rPr lang="fr-FR" baseline="0" dirty="0" smtClean="0"/>
              <a:t> du tableau et renvoi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1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81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19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48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7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r>
              <a:rPr lang="fr-FR" baseline="0" dirty="0" smtClean="0"/>
              <a:t> fonction « SELECT couleur « rouge » »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68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4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B1A5-0B7E-4BAD-B27D-6C9E0AFF2023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99A1-44EB-4903-B90A-F8918852E28E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4F1F-4FD8-4A56-89AD-A9CC8F63AE19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3E69-BD79-4EA8-8620-3FC1EA93288D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61172-AC40-482F-9CD7-769B12C228B7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117F-37D6-4A7D-9C84-BE025A0079A3}" type="datetime1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A700-19D0-410F-8C78-E439493AD638}" type="datetime1">
              <a:rPr lang="fr-FR" smtClean="0"/>
              <a:t>11/03/2022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AEB2-4C94-4F35-A99B-C505CCC7E5A1}" type="datetime1">
              <a:rPr lang="fr-FR" smtClean="0"/>
              <a:t>11/03/2022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9164-E1F5-46C7-B1B2-93E311C3F4B2}" type="datetime1">
              <a:rPr lang="fr-FR" smtClean="0"/>
              <a:t>11/03/2022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B06F-5738-4744-A01D-E6059498814E}" type="datetime1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94B6-9165-46F2-B29F-1000D974ECEE}" type="datetime1">
              <a:rPr lang="fr-FR" smtClean="0"/>
              <a:t>11/03/2022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0BD68-AFBB-4195-94CF-7A2F76768AAE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497480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VALORANT" pitchFamily="2" charset="0"/>
                <a:ea typeface="Segoe UI Emoji" pitchFamily="34" charset="0"/>
              </a:rPr>
              <a:t>MTG_Project</a:t>
            </a:r>
            <a:endParaRPr lang="fr-FR" sz="5400" dirty="0">
              <a:solidFill>
                <a:schemeClr val="bg1"/>
              </a:solidFill>
              <a:latin typeface="VALORANT" pitchFamily="2" charset="0"/>
              <a:ea typeface="Segoe UI Emoji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61674" y="4177364"/>
            <a:ext cx="363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LORANT" pitchFamily="2" charset="0"/>
              </a:rPr>
              <a:t>Le Back-End</a:t>
            </a:r>
            <a:endParaRPr lang="fr-F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LORANT" pitchFamily="2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42854" y="626009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178490" y="6317849"/>
            <a:ext cx="2737585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10</a:t>
            </a:fld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HTML/CSS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" y="1039595"/>
            <a:ext cx="10752622" cy="52782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72152" y="1896177"/>
            <a:ext cx="3311090" cy="529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33709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42" y="1328737"/>
            <a:ext cx="8943975" cy="4200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3646" y="4668253"/>
            <a:ext cx="3279007" cy="789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4109988" y="5024387"/>
            <a:ext cx="1434165" cy="211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675823" y="1530417"/>
            <a:ext cx="3696101" cy="2406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33709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42" y="1328737"/>
            <a:ext cx="8943975" cy="42005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48488" y="5024387"/>
            <a:ext cx="1357163" cy="211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09804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98599"/>
            <a:ext cx="2743200" cy="365125"/>
          </a:xfrm>
          <a:noFill/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13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026" name="Picture 2" descr="C:\xampp\htdocs\Projet_MTG_v2\Oral\Oral_BackEnd\SCRIPT_JS_FULLSCRE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05" y="1093470"/>
            <a:ext cx="973819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36217" y="2136808"/>
            <a:ext cx="2175311" cy="115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9062988" y="6308224"/>
            <a:ext cx="2743200" cy="365125"/>
          </a:xfrm>
          <a:noFill/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259176"/>
            <a:ext cx="9410700" cy="4552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815" y="2127183"/>
            <a:ext cx="2877953" cy="211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9160476" y="628897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15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1444440"/>
            <a:ext cx="4505325" cy="4238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7483" y="3031958"/>
            <a:ext cx="3975234" cy="531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24464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16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0" y="912946"/>
            <a:ext cx="6584861" cy="5625966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2534944" y="27594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01465" y="5370897"/>
            <a:ext cx="433137" cy="125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19479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93994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17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58" y="939951"/>
            <a:ext cx="10496682" cy="5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18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38" y="1554501"/>
            <a:ext cx="4094972" cy="37489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81" y="1259176"/>
            <a:ext cx="3899383" cy="45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19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11" y="1259176"/>
            <a:ext cx="7648977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390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091863" y="6309145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38909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20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 smtClean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  <a:endParaRPr lang="fr-FR" sz="48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latin typeface="VALORANT" pitchFamily="2" charset="0"/>
              </a:rPr>
              <a:t>(Chrome/brave/etc.)</a:t>
            </a:r>
            <a:endParaRPr lang="fr-FR" sz="24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3" y="1121146"/>
            <a:ext cx="10548032" cy="509867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97741" y="63178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latin typeface="VALORANT" pitchFamily="2" charset="0"/>
              </a:rPr>
              <a:t>(</a:t>
            </a:r>
            <a:r>
              <a:rPr lang="fr-FR" sz="2400" dirty="0" err="1" smtClean="0">
                <a:solidFill>
                  <a:schemeClr val="bg1"/>
                </a:solidFill>
                <a:latin typeface="VALORANT" pitchFamily="2" charset="0"/>
              </a:rPr>
              <a:t>decode</a:t>
            </a:r>
            <a:r>
              <a:rPr lang="fr-FR" sz="2400" dirty="0" smtClean="0">
                <a:solidFill>
                  <a:schemeClr val="bg1"/>
                </a:solidFill>
                <a:latin typeface="VALORANT" pitchFamily="2" charset="0"/>
              </a:rPr>
              <a:t> via </a:t>
            </a:r>
            <a:r>
              <a:rPr lang="fr-FR" sz="2400" dirty="0" err="1" smtClean="0">
                <a:solidFill>
                  <a:schemeClr val="bg1"/>
                </a:solidFill>
                <a:latin typeface="VALORANT" pitchFamily="2" charset="0"/>
              </a:rPr>
              <a:t>mozilla</a:t>
            </a:r>
            <a:r>
              <a:rPr lang="fr-FR" sz="2400" dirty="0" smtClean="0">
                <a:solidFill>
                  <a:schemeClr val="bg1"/>
                </a:solidFill>
                <a:latin typeface="VALORANT" pitchFamily="2" charset="0"/>
              </a:rPr>
              <a:t>)</a:t>
            </a:r>
            <a:endParaRPr lang="fr-FR" sz="2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7" y="1845028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83" y="1328708"/>
            <a:ext cx="3258033" cy="50790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88" y="2652612"/>
            <a:ext cx="3467100" cy="1533525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5588" y="634612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4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48449" y="366414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5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3" y="2082646"/>
            <a:ext cx="10886173" cy="35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86950" y="222036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INSERTION EN BDD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31" y="866274"/>
            <a:ext cx="9767183" cy="5620552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6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3672" y="1078029"/>
            <a:ext cx="3686475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857676" y="5775158"/>
            <a:ext cx="9105499" cy="52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/>
            </a:r>
            <a:b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60476" y="630997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7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8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52537"/>
            <a:ext cx="87249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9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0" y="912946"/>
            <a:ext cx="6584861" cy="5625966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2534944" y="27594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29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7838</TotalTime>
  <Words>99</Words>
  <Application>Microsoft Office PowerPoint</Application>
  <PresentationFormat>Custom</PresentationFormat>
  <Paragraphs>69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Thème Office</vt:lpstr>
      <vt:lpstr>MTG_Project</vt:lpstr>
      <vt:lpstr>PowerPoint Presentation</vt:lpstr>
      <vt:lpstr>PowerPoint Presentation</vt:lpstr>
      <vt:lpstr>PowerPoint Presentation</vt:lpstr>
      <vt:lpstr>Base de donnees</vt:lpstr>
      <vt:lpstr>INSERTION EN BDD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ADRAR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83</cp:revision>
  <dcterms:created xsi:type="dcterms:W3CDTF">2021-11-12T08:21:25Z</dcterms:created>
  <dcterms:modified xsi:type="dcterms:W3CDTF">2022-03-11T13:02:13Z</dcterms:modified>
</cp:coreProperties>
</file>